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Montserrat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  <p:embeddedFont>
      <p:font typeface="Pacifico"/>
      <p:regular r:id="rId18"/>
    </p:embeddedFont>
    <p:embeddedFont>
      <p:font typeface="Average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bold.fntdata"/><Relationship Id="rId10" Type="http://schemas.openxmlformats.org/officeDocument/2006/relationships/font" Target="fonts/Montserrat-regular.fntdata"/><Relationship Id="rId13" Type="http://schemas.openxmlformats.org/officeDocument/2006/relationships/font" Target="fonts/Montserrat-boldItalic.fntdata"/><Relationship Id="rId12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font" Target="fonts/Pacific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d1e473688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d1e473688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d1e473688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d1e473688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8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7"/>
          <p:cNvSpPr txBox="1"/>
          <p:nvPr/>
        </p:nvSpPr>
        <p:spPr>
          <a:xfrm>
            <a:off x="3142650" y="2009663"/>
            <a:ext cx="2858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TESTE DE </a:t>
            </a:r>
            <a:endParaRPr b="1" sz="3200">
              <a:solidFill>
                <a:schemeClr val="lt1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SOFTWARE</a:t>
            </a:r>
            <a:endParaRPr b="1" sz="3500">
              <a:solidFill>
                <a:schemeClr val="lt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6859050" y="4804125"/>
            <a:ext cx="2336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José Lopes de Moraes Junior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590375"/>
            <a:ext cx="7038900" cy="6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Planejamento de teste</a:t>
            </a:r>
            <a:endParaRPr/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1895950" y="1567550"/>
            <a:ext cx="6654300" cy="28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Objetivo(s) da aplicação: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just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rage"/>
              <a:buChar char="●"/>
            </a:pPr>
            <a:r>
              <a:rPr lang="pt-BR" sz="1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Gerenciamento de um hotel para pets, com controle do pet, do tutor e co-tutor do pet e do local de estadia.</a:t>
            </a:r>
            <a:endParaRPr sz="1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Qual Linguagem? Possui banco? Web, desktop ou mobile?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just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rage"/>
              <a:buChar char="●"/>
            </a:pPr>
            <a:r>
              <a:rPr lang="pt-BR" sz="1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Aplicativo mobile feito em Kotlin com SQLite.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37" name="Google Shape;237;p18"/>
          <p:cNvPicPr preferRelativeResize="0"/>
          <p:nvPr/>
        </p:nvPicPr>
        <p:blipFill rotWithShape="1">
          <a:blip r:embed="rId3">
            <a:alphaModFix/>
          </a:blip>
          <a:srcRect b="3589" l="-1970" r="1970" t="-3590"/>
          <a:stretch/>
        </p:blipFill>
        <p:spPr>
          <a:xfrm flipH="1">
            <a:off x="-309500" y="2975374"/>
            <a:ext cx="2619575" cy="259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/>
        </p:nvSpPr>
        <p:spPr>
          <a:xfrm>
            <a:off x="1294300" y="791100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Planejamento de teste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4432925" y="1743775"/>
            <a:ext cx="32754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Requisitos não-funcionais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rage"/>
              <a:buChar char="●"/>
            </a:pPr>
            <a:r>
              <a:rPr lang="pt-BR" sz="1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Atualização do Gradle</a:t>
            </a:r>
            <a:endParaRPr sz="1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rage"/>
              <a:buChar char="●"/>
            </a:pPr>
            <a:r>
              <a:rPr lang="pt-BR" sz="1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Verificação do Database</a:t>
            </a:r>
            <a:endParaRPr sz="1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4" name="Google Shape;244;p19"/>
          <p:cNvSpPr txBox="1"/>
          <p:nvPr/>
        </p:nvSpPr>
        <p:spPr>
          <a:xfrm>
            <a:off x="1294300" y="1692051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Requisitos funcionais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rage"/>
              <a:buChar char="●"/>
            </a:pPr>
            <a:r>
              <a:rPr lang="pt-BR" sz="1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Gerenciamento de pessoa (nome, CPF, data, sexo, telefone, endereço, etc.)</a:t>
            </a:r>
            <a:endParaRPr sz="1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rage"/>
              <a:buChar char="●"/>
            </a:pPr>
            <a:r>
              <a:rPr lang="pt-BR" sz="1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Gerenciamento de pet (nome, raça, tipo, dono, idade, foto, etc.)</a:t>
            </a:r>
            <a:endParaRPr sz="1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rage"/>
              <a:buChar char="●"/>
            </a:pPr>
            <a:r>
              <a:rPr lang="pt-BR" sz="1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Gerenciamento de estadia (andar, supervisor, listagem)</a:t>
            </a:r>
            <a:endParaRPr sz="1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verage"/>
              <a:buChar char="●"/>
            </a:pPr>
            <a:r>
              <a:rPr lang="pt-BR" sz="1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Gerenciamento de co-tutor (nome, cpf, telefone)</a:t>
            </a:r>
            <a:endParaRPr sz="1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45" name="Google Shape;245;p19"/>
          <p:cNvPicPr preferRelativeResize="0"/>
          <p:nvPr/>
        </p:nvPicPr>
        <p:blipFill rotWithShape="1">
          <a:blip r:embed="rId3">
            <a:alphaModFix/>
          </a:blip>
          <a:srcRect b="3589" l="-1970" r="1970" t="-3590"/>
          <a:stretch/>
        </p:blipFill>
        <p:spPr>
          <a:xfrm>
            <a:off x="6965925" y="2902949"/>
            <a:ext cx="2619575" cy="259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1297500" y="590375"/>
            <a:ext cx="7038900" cy="6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Planejamento de teste</a:t>
            </a:r>
            <a:endParaRPr/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1297500" y="1567550"/>
            <a:ext cx="3547800" cy="28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verage"/>
                <a:ea typeface="Average"/>
                <a:cs typeface="Average"/>
                <a:sym typeface="Average"/>
              </a:rPr>
              <a:t>Tipo de teste: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SzPts val="1900"/>
              <a:buFont typeface="Average"/>
              <a:buChar char="●"/>
            </a:pPr>
            <a:r>
              <a:rPr lang="pt-BR" sz="1600">
                <a:latin typeface="Average"/>
                <a:ea typeface="Average"/>
                <a:cs typeface="Average"/>
                <a:sym typeface="Average"/>
              </a:rPr>
              <a:t>Teste Unitário.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800">
                <a:latin typeface="Average"/>
                <a:ea typeface="Average"/>
                <a:cs typeface="Average"/>
                <a:sym typeface="Average"/>
              </a:rPr>
              <a:t>Roteiro de teste: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49250" lvl="0" marL="457200" rtl="0" algn="l">
              <a:spcBef>
                <a:spcPts val="1600"/>
              </a:spcBef>
              <a:spcAft>
                <a:spcPts val="0"/>
              </a:spcAft>
              <a:buSzPts val="1900"/>
              <a:buFont typeface="Average"/>
              <a:buChar char="●"/>
            </a:pPr>
            <a:r>
              <a:rPr lang="pt-BR" sz="1600">
                <a:latin typeface="Average"/>
                <a:ea typeface="Average"/>
                <a:cs typeface="Average"/>
                <a:sym typeface="Average"/>
              </a:rPr>
              <a:t>Irei testar no final do desenvolvimento.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800">
                <a:latin typeface="Average"/>
                <a:ea typeface="Average"/>
                <a:cs typeface="Average"/>
                <a:sym typeface="Average"/>
              </a:rPr>
              <a:t>Ferramenta de teste: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Font typeface="Average"/>
              <a:buChar char="●"/>
            </a:pPr>
            <a:r>
              <a:rPr lang="pt-BR" sz="1600">
                <a:latin typeface="Average"/>
                <a:ea typeface="Average"/>
                <a:cs typeface="Average"/>
                <a:sym typeface="Average"/>
              </a:rPr>
              <a:t>Sem ferramenta.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4845300" y="1567550"/>
            <a:ext cx="2833500" cy="30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Informações do diário de teste: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verage"/>
              <a:buChar char="●"/>
            </a:pPr>
            <a:r>
              <a:rPr lang="pt-BR" sz="16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Em planilha.</a:t>
            </a:r>
            <a:endParaRPr sz="16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Quando será testado: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verage"/>
              <a:buChar char="●"/>
            </a:pPr>
            <a:r>
              <a:rPr lang="pt-BR" sz="16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Ao longo do mês de maio, a partir do dia 07. </a:t>
            </a:r>
            <a:endParaRPr sz="16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Planejamento de término: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verage"/>
              <a:buChar char="●"/>
            </a:pPr>
            <a:r>
              <a:rPr lang="pt-BR" sz="16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Até a </a:t>
            </a:r>
            <a:r>
              <a:rPr lang="pt-BR" sz="16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penúltima</a:t>
            </a:r>
            <a:r>
              <a:rPr lang="pt-BR" sz="16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 ou última semana de maio. </a:t>
            </a:r>
            <a:endParaRPr sz="16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53" name="Google Shape;2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7064525" y="-637500"/>
            <a:ext cx="2448374" cy="24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